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1" r:id="rId5"/>
    <p:sldId id="264" r:id="rId6"/>
    <p:sldId id="265" r:id="rId7"/>
    <p:sldId id="266" r:id="rId8"/>
    <p:sldId id="267" r:id="rId9"/>
    <p:sldId id="260" r:id="rId10"/>
    <p:sldId id="258" r:id="rId11"/>
    <p:sldId id="274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8" r:id="rId20"/>
    <p:sldId id="277" r:id="rId21"/>
    <p:sldId id="276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2CFD-9014-422F-AF02-7A739F75E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02373">
            <a:off x="587975" y="1100316"/>
            <a:ext cx="7969955" cy="747446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FFFF00"/>
                </a:solidFill>
                <a:cs typeface="Andalus" panose="02020603050405020304" pitchFamily="18" charset="-78"/>
              </a:rPr>
              <a:t>Умные каникулы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4" y="3019777"/>
            <a:ext cx="6303812" cy="2246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38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46449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Увлекательное путешествие:  Умников и умниц»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«Все профессии нужны, все профессии важны!»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№27»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2017год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 пригласили в лабораторию имени Эйнштейна, чтобы провести интересный эксперимент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F:\DCIM\ум кан 27\IMG_2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143116"/>
            <a:ext cx="5953293" cy="4464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Увлекательное путешествие на корабле с космонавтом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F:\DCIM\ум кан 27\IMG_2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714620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F:\DCIM\ум кан 27\IMG_2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ум кан 27\IMG_2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428604"/>
            <a:ext cx="75248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Приземлились на стройке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F:\DCIM\ум кан 27\IMG_2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F:\DCIM\ум кан 27\IMG_2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Вместе с учителем мы побывали 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школе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F:\DCIM\ум кан 27\IMG_2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571744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F:\DCIM\ум кан 27\IMG_2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6430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Актеры,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создавали сказки без слов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F:\DCIM\ум кан 27\IMG_2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F:\DCIM\ум кан 27\IMG_2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к исследователю-следопыту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F:\DCIM\ум кан 27\IMG_2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F:\DCIM\ум кан 27\IMG_2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07424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Лаборатория Эйнштейна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F:\DCIM\ум кан 27\IMG_2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071810"/>
            <a:ext cx="4617494" cy="3463122"/>
          </a:xfrm>
          <a:prstGeom prst="rect">
            <a:avLst/>
          </a:prstGeom>
          <a:noFill/>
        </p:spPr>
      </p:pic>
      <p:pic>
        <p:nvPicPr>
          <p:cNvPr id="14339" name="Picture 3" descr="F:\DCIM\ум кан 27\IMG_2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85728"/>
            <a:ext cx="4071966" cy="35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46449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«Помощь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Карлсону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выборе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профессии, хороши, выбирай любую»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№151»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10445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умных </a:t>
            </a:r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каникул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1.Интерактивная игра –викторина «Экологический калейдоскоп»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2. «Сохраним планету чистой» Мастерская по изготовлению музыкальных инструментов из бросового материала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1208"/>
            <a:ext cx="6400800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101»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Веселиться хорошо, </a:t>
            </a:r>
            <a:b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работать </a:t>
            </a: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</a:t>
            </a:r>
            <a:endParaRPr lang="ru-RU" alt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DCIM\151\IMG_21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F:\DCIM\151\IMG_21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0174" y="1600200"/>
            <a:ext cx="2914651" cy="2185988"/>
          </a:xfrm>
          <a:prstGeom prst="rect">
            <a:avLst/>
          </a:prstGeom>
          <a:noFill/>
        </p:spPr>
      </p:pic>
      <p:pic>
        <p:nvPicPr>
          <p:cNvPr id="1028" name="Picture 4" descr="F:\DCIM\151\IMG_218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09116" y="3938588"/>
            <a:ext cx="2916767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профессии шофера, можно даже опоздать и тогда пешком шагать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F:\DCIM\151\IMG_2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F:\DCIM\151\IMG_2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б в фотографы пошел,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меня научат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DCIM\151\IMG_21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F:\DCIM\151\IMG_2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Фотографом хорошо,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доктором лучше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DCIM\151\IMG_21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F:\DCIM\151\IMG_2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пожарным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F:\DCIM\151\IMG_2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F:\DCIM\151\IMG_2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полиции ДПС быть хорошо, а актером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F:\DCIM\151\IMG_2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F:\DCIM\151\IMG_2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151\IMG_2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9806" y="285728"/>
            <a:ext cx="7964388" cy="597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46449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«Детский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квест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профессий.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«Путешествие в мир профессий»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№155»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Друзья спешат на помощь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F:\DCIM\155\IMG_2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в магазине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F:\DCIM\155\IMG_2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F:\DCIM\155\IMG_2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21442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правильный ответ на слайде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F:\DCIM\27\IMG_2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4" name="Picture 2" descr="F:\DCIM\27\IMG_2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художественной мастерской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F:\DCIM\155\IMG_2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8" name="Picture 4" descr="F:\DCIM\155\IMG_2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пожарные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F:\DCIM\155\IMG_2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F:\DCIM\155\IMG_2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приеме у врача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F:\DCIM\155\IMG_2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571744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F:\DCIM\155\IMG_2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учимся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готовить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F:\DCIM\155\IMG_2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4339" name="Picture 3" descr="F:\DCIM\155\IMG_2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Встреча со строителем дома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F:\DCIM\155\IMG_2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6387" name="Picture 3" descr="F:\DCIM\155\IMG_2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двери висел замок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F:\DCIM\155\IMG_2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F:\DCIM\155\IMG_2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28586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Строим дом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F:\DCIM\155\IMG_2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7411" name="Picture 3" descr="F:\DCIM\155\IMG_2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DCIM\155\IMG_2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8219256" cy="6164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46449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Закрытие умных каникул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«Кем быть»?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№151»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карты станций команды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DCIM\203\IMG_2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F:\DCIM\203\IMG_2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животных спряталось на картинке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F:\DCIM\27\IMG_2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F:\DCIM\27\IMG_2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ГБДД</a:t>
            </a:r>
            <a:endParaRPr lang="ru-RU" alt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F:\DCIM\203\IMG_22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400" y="1916832"/>
            <a:ext cx="5472608" cy="4104456"/>
          </a:xfrm>
          <a:prstGeom prst="rect">
            <a:avLst/>
          </a:prstGeom>
          <a:noFill/>
        </p:spPr>
      </p:pic>
      <p:pic>
        <p:nvPicPr>
          <p:cNvPr id="2051" name="Picture 3" descr="F:\DCIM\203\IMG_22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0174" y="1600200"/>
            <a:ext cx="2914651" cy="2185988"/>
          </a:xfrm>
          <a:prstGeom prst="rect">
            <a:avLst/>
          </a:prstGeom>
          <a:noFill/>
        </p:spPr>
      </p:pic>
      <p:pic>
        <p:nvPicPr>
          <p:cNvPr id="2052" name="Picture 4" descr="F:\DCIM\203\IMG_227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09116" y="3938588"/>
            <a:ext cx="2916767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Станция: «Салон красоты»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DCIM\203\IMG_22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71612"/>
            <a:ext cx="4595592" cy="3446694"/>
          </a:xfrm>
          <a:prstGeom prst="rect">
            <a:avLst/>
          </a:prstGeom>
          <a:noFill/>
        </p:spPr>
      </p:pic>
      <p:pic>
        <p:nvPicPr>
          <p:cNvPr id="3075" name="Picture 3" descr="F:\DCIM\203\IMG_22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928670"/>
            <a:ext cx="3521532" cy="2641149"/>
          </a:xfrm>
          <a:prstGeom prst="rect">
            <a:avLst/>
          </a:prstGeom>
          <a:noFill/>
        </p:spPr>
      </p:pic>
      <p:pic>
        <p:nvPicPr>
          <p:cNvPr id="3076" name="Picture 4" descr="F:\DCIM\203\IMG_227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786190"/>
            <a:ext cx="3511579" cy="263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ветлечебница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:\DCIM\203\IMG_22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1988840"/>
            <a:ext cx="4796109" cy="3597082"/>
          </a:xfrm>
          <a:prstGeom prst="rect">
            <a:avLst/>
          </a:prstGeom>
          <a:noFill/>
        </p:spPr>
      </p:pic>
      <p:pic>
        <p:nvPicPr>
          <p:cNvPr id="4099" name="Picture 3" descr="F:\DCIM\203\IMG_229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9116" y="3938588"/>
            <a:ext cx="3545019" cy="2658764"/>
          </a:xfrm>
          <a:prstGeom prst="rect">
            <a:avLst/>
          </a:prstGeom>
          <a:noFill/>
        </p:spPr>
      </p:pic>
      <p:pic>
        <p:nvPicPr>
          <p:cNvPr id="4100" name="Picture 4" descr="F:\DCIM\203\IMG_22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0174" y="1124744"/>
            <a:ext cx="3548592" cy="2661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«Стройка»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DCIM\203\IMG_22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085" y="1844823"/>
            <a:ext cx="4992557" cy="3744417"/>
          </a:xfrm>
          <a:prstGeom prst="rect">
            <a:avLst/>
          </a:prstGeom>
          <a:noFill/>
        </p:spPr>
      </p:pic>
      <p:pic>
        <p:nvPicPr>
          <p:cNvPr id="5124" name="Picture 4" descr="F:\DCIM\203\IMG_23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970472"/>
            <a:ext cx="3600400" cy="2700300"/>
          </a:xfrm>
          <a:prstGeom prst="rect">
            <a:avLst/>
          </a:prstGeom>
          <a:noFill/>
        </p:spPr>
      </p:pic>
      <p:pic>
        <p:nvPicPr>
          <p:cNvPr id="5125" name="Picture 5" descr="F:\DCIM\203\IMG_230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786190"/>
            <a:ext cx="3683364" cy="276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«Пожарное депо»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F:\DCIM\203\IMG_2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F:\DCIM\203\IMG_23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0174" y="1600200"/>
            <a:ext cx="2914651" cy="2185988"/>
          </a:xfrm>
          <a:prstGeom prst="rect">
            <a:avLst/>
          </a:prstGeom>
          <a:noFill/>
        </p:spPr>
      </p:pic>
      <p:pic>
        <p:nvPicPr>
          <p:cNvPr id="6148" name="Picture 4" descr="F:\DCIM\203\IMG_23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929066"/>
            <a:ext cx="2916767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Финалисты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203\IMG_2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928670"/>
            <a:ext cx="7748364" cy="5457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«Очистим землю от мусора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:\DCIM\27\IMG_2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F:\DCIM\27\IMG_2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Юные экологи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DCIM\27\IMG_2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F:\DCIM\27\IMG_2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Мастерская по изготовлению музыкальных инструментов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F:\DCIM\27\IMG_2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F:\DCIM\27\IMG_2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делаем инструменты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F:\DCIM\27\IMG_21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285992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F:\DCIM\27\IMG_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27\IMG_2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825345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225</Words>
  <Application>Microsoft Office PowerPoint</Application>
  <PresentationFormat>Экран (4:3)</PresentationFormat>
  <Paragraphs>51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Умные каникулы</vt:lpstr>
      <vt:lpstr>Открытие умных каникул  1.Интерактивная игра –викторина «Экологический калейдоскоп» 2. «Сохраним планету чистой» Мастерская по изготовлению музыкальных инструментов из бросового материала</vt:lpstr>
      <vt:lpstr>Найди правильный ответ на слайде</vt:lpstr>
      <vt:lpstr>Сколько животных спряталось на картинке</vt:lpstr>
      <vt:lpstr>Конкурс «Очистим землю от мусора</vt:lpstr>
      <vt:lpstr>Юные экологи</vt:lpstr>
      <vt:lpstr>Мастерская по изготовлению музыкальных инструментов</vt:lpstr>
      <vt:lpstr>Мы делаем инструменты</vt:lpstr>
      <vt:lpstr>Слайд 9</vt:lpstr>
      <vt:lpstr>Увлекательное путешествие:  Умников и умниц»  «Все профессии нужны, все профессии важны!»</vt:lpstr>
      <vt:lpstr>Нас пригласили в лабораторию имени Эйнштейна, чтобы провести интересный эксперимент</vt:lpstr>
      <vt:lpstr>Увлекательное путешествие на корабле с космонавтом</vt:lpstr>
      <vt:lpstr>Слайд 13</vt:lpstr>
      <vt:lpstr>Приземлились на стройке</vt:lpstr>
      <vt:lpstr>Вместе с учителем мы побывали в школе </vt:lpstr>
      <vt:lpstr>Актеры, создавали сказки без слов</vt:lpstr>
      <vt:lpstr>Путешествие к исследователю-следопыту</vt:lpstr>
      <vt:lpstr>Лаборатория Эйнштейна</vt:lpstr>
      <vt:lpstr> «Помощь Карлсону в выборе профессии  Все профессии, хороши, выбирай любую» </vt:lpstr>
      <vt:lpstr>Веселиться хорошо,  и работать нужно</vt:lpstr>
      <vt:lpstr>Без профессии шофера, можно даже опоздать и тогда пешком шагать</vt:lpstr>
      <vt:lpstr>Я б в фотографы пошел,  пусть меня научат</vt:lpstr>
      <vt:lpstr>Фотографом хорошо,  а доктором лучше</vt:lpstr>
      <vt:lpstr>Быть пожарным здорово</vt:lpstr>
      <vt:lpstr>В полиции ДПС быть хорошо, а актером лучше</vt:lpstr>
      <vt:lpstr>Слайд 26</vt:lpstr>
      <vt:lpstr> «Детский квест профессий.  «Путешествие в мир профессий» </vt:lpstr>
      <vt:lpstr>Друзья спешат на помощь</vt:lpstr>
      <vt:lpstr>Мы в магазине</vt:lpstr>
      <vt:lpstr>В художественной мастерской</vt:lpstr>
      <vt:lpstr>Мы пожарные</vt:lpstr>
      <vt:lpstr>На приеме у врача</vt:lpstr>
      <vt:lpstr>Мы учимся готовить</vt:lpstr>
      <vt:lpstr>Встреча со строителем дома</vt:lpstr>
      <vt:lpstr>На двери висел замок</vt:lpstr>
      <vt:lpstr>Строим дом</vt:lpstr>
      <vt:lpstr>Слайд 37</vt:lpstr>
      <vt:lpstr> Закрытие умных каникул  «Кем быть»?</vt:lpstr>
      <vt:lpstr>Выбор карты станций команды</vt:lpstr>
      <vt:lpstr>Станция ГБДД</vt:lpstr>
      <vt:lpstr>Станция: «Салон красоты»</vt:lpstr>
      <vt:lpstr>Станция ветлечебница</vt:lpstr>
      <vt:lpstr>Станция «Стройка»</vt:lpstr>
      <vt:lpstr>Станция «Пожарное депо»</vt:lpstr>
      <vt:lpstr>Финалисты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Умные каникулы</dc:title>
  <dc:creator>Оля</dc:creator>
  <cp:lastModifiedBy>Методист</cp:lastModifiedBy>
  <cp:revision>67</cp:revision>
  <dcterms:created xsi:type="dcterms:W3CDTF">2017-03-30T09:00:34Z</dcterms:created>
  <dcterms:modified xsi:type="dcterms:W3CDTF">2017-04-04T09:46:31Z</dcterms:modified>
</cp:coreProperties>
</file>