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80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3" r:id="rId22"/>
    <p:sldId id="279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6" autoAdjust="0"/>
    <p:restoredTop sz="98577" autoAdjust="0"/>
  </p:normalViewPr>
  <p:slideViewPr>
    <p:cSldViewPr>
      <p:cViewPr varScale="1">
        <p:scale>
          <a:sx n="73" d="100"/>
          <a:sy n="73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97024-587B-4A99-861C-5C400153C30E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BF20-3F08-4DEA-A8A3-5BF47D916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0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BF20-3F08-4DEA-A8A3-5BF47D9164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3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9FC9-BC3D-42B7-882C-C2F1986D88F9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5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9AC4-4F2A-4657-B391-7205428F8197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9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DC0-1399-480D-B388-ED806E76CFEC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6998-73BD-429E-8CA7-3F79C7968CAE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8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8E4-E025-4856-92C1-CBE68FAAD362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3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7C5-6003-4D2A-9437-D5DB8BE005FB}" type="datetime1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7886-A3E5-40EC-80C4-6C35EF5579BF}" type="datetime1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1AB7-0D85-493E-8D2C-CEE6518CD4FB}" type="datetime1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6CC4-BB14-4CB6-87EB-9FBC2D400A4A}" type="datetime1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4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6240-6982-41DC-92D0-BF86579DB877}" type="datetime1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E5CA-1D2F-4443-BF20-9E400A7CB6A8}" type="datetime1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2AABC-2A7E-46BC-8828-761F0E731E8B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E7BC-0160-491D-8177-521C4148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8676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«Развитие познавательно-исследовательской деятельности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дошкольников. Создание оптимальных условий»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Georgia" panose="02040502050405020303" pitchFamily="18" charset="0"/>
              </a:rPr>
              <a:t> </a:t>
            </a:r>
            <a:endParaRPr lang="ru-RU" sz="3600" dirty="0" smtClean="0">
              <a:latin typeface="Georgia" panose="02040502050405020303" pitchFamily="18" charset="0"/>
            </a:endParaRPr>
          </a:p>
          <a:p>
            <a:endParaRPr lang="ru-RU" sz="3600" dirty="0">
              <a:latin typeface="Georgia" panose="02040502050405020303" pitchFamily="18" charset="0"/>
            </a:endParaRPr>
          </a:p>
          <a:p>
            <a:r>
              <a:rPr lang="ru-RU" dirty="0"/>
              <a:t> </a:t>
            </a:r>
            <a:r>
              <a:rPr lang="ru-RU" sz="2000" i="1" dirty="0" smtClean="0"/>
              <a:t>«</a:t>
            </a:r>
            <a:r>
              <a:rPr lang="ru-RU" sz="2000" i="1" dirty="0">
                <a:latin typeface="Georgia" panose="02040502050405020303" pitchFamily="18" charset="0"/>
              </a:rPr>
              <a:t>Мир, окружающий ребенка – это, прежде всего мир природы, с безграничным богатством явлений, с неисчерпаемой красотой. Здесь, в природе, вечный источник детского разума»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i="1" dirty="0">
                <a:latin typeface="Georgia" panose="02040502050405020303" pitchFamily="18" charset="0"/>
              </a:rPr>
              <a:t>                                                                                 В. Сухомлинский.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803648\Desktop\children-around-the-earth-11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07502"/>
            <a:ext cx="2736304" cy="24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298" y="228935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 деятельность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приобретению и использованию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 descr="C:\Users\803648\Desktop\IMG_20160628_112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57" y="2784011"/>
            <a:ext cx="217594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803648\Desktop\i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29" y="4333055"/>
            <a:ext cx="1802276" cy="17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989439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те знания прочны и ценны, которые вы добыли сами, побуждаемые собственной страстью. Всякое знание должно быть открытием, которое вы сделали сами». -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Чуковский.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 descr="C:\Users\803648\Desktop\IMG__20170495__113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66" y="2058699"/>
            <a:ext cx="2654220" cy="19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3648\Desktop\IMG__20170495__1132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4535"/>
            <a:ext cx="2924460" cy="21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3648\Desktop\IMG__20170370__02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9" y="1338908"/>
            <a:ext cx="2446770" cy="21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03648\Desktop\IMG__20170370__023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2376"/>
            <a:ext cx="2952362" cy="21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03648\Desktop\IMG__20170370__023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952363" cy="224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803648\Desktop\IMG__20170370__023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592288" cy="224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7117" y="790711"/>
            <a:ext cx="712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Эксперимент: «Цветные льдинки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64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водой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23928" y="2132856"/>
            <a:ext cx="1008113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588224" y="3525085"/>
            <a:ext cx="360040" cy="648072"/>
          </a:xfrm>
          <a:prstGeom prst="downArrow">
            <a:avLst>
              <a:gd name="adj1" fmla="val 50000"/>
              <a:gd name="adj2" fmla="val 41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923929" y="5373216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3" descr="C:\Users\803648\Desktop\izobrajenie-kapelki-dlya-detey-51241-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1" y="3021029"/>
            <a:ext cx="15481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895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: «Опасные явления природы»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1278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«Извержение вулкана»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803648\Desktop\IMG__201705122__022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5842"/>
            <a:ext cx="3572826" cy="18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03648\Desktop\IMG__201705122__045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1" y="3594260"/>
            <a:ext cx="2659424" cy="22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803648\Desktop\IMG__201705122__045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92" y="4365104"/>
            <a:ext cx="3028816" cy="2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803648\Desktop\IMG__201705122__045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5842"/>
            <a:ext cx="3272925" cy="25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803648\Desktop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8" y="4891971"/>
            <a:ext cx="2801116" cy="12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1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птицами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проект «Зимующие птицы»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803648\Desktop\IMG__20170127__064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3" y="4417895"/>
            <a:ext cx="2628292" cy="20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803648\Desktop\IMG__20170254__0114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2" y="1628800"/>
            <a:ext cx="22467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803648\Desktop\IMG__20170127__065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3" y="4417895"/>
            <a:ext cx="2621098" cy="20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803648\Desktop\IMG__20170255__0126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66" y="1451685"/>
            <a:ext cx="1886607" cy="178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803648\Desktop\IMG__20170127__0657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2045023" cy="18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803648\Desktop\IMG__20170365__0355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11" y="4398743"/>
            <a:ext cx="25608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481574"/>
            <a:ext cx="272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Чьи это следы?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7170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прилетают на участок?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97489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«Покормите птиц зимой!»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803648\Desktop\Bird_in_the_snow_de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5" y="2239049"/>
            <a:ext cx="1215015" cy="15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8837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основные линии познавательной деятельности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12776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Ознакомление, постепенное обогащение опыта ребенка, насыщение этого опыта новыми знаниями и сведениями об окружающем, которое и вызывает познавательную активность дошкольника( чем больше перед ребенком открывающихся  сторон окружающей действительности, тем шире его возможности для возникновения и закрепления  устойчивых познавательных интересов);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расширение и углубление познавательных интересов внутри одной и той же сферы действительности.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803648\Desktop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3762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познавательного                                  развития ребенка  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988840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и способности активно мыслить, преодолевать трудности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решении разнообразных умственных задач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803648\Desktop\1453866370136318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8352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познавательного занятия- исследования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353" y="830263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Привлекательный отправной момент(МОТИВАЦИЯ, ПРОБЛЕМНЫЙ ВОПРОС)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какое-либо событие, вызывающее интерес дошкольников и позволяющее поставить вопрос для познания и исследования.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правил безопасности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идей, предложений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взрослого по поводу  возникших вопросов , проблем; подбор методов, приемов для решения проблемы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(ЦЕЛЕПОЛАГАНИЕ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Опытная проверка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и отношений  между обсуждаемыми предметами, явлениями через разные виды детской деятельности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познавательно-исследовательской работы дети осуществляют индивидуально, парами или разбившись на небольшие группы самостоятельно или под руководством воспитателя.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занятия дети вновь объединяются для подведения итогов , для окончательного обсуждения, сопоставления результатов исследования.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детям предметного материала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продолжение     исследования в свободной деятельности в группе или дома  с родителями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 И ПЕРСПЕКТИВА).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0871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организации познавательной деятельности детей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406" y="1844823"/>
            <a:ext cx="7128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роектная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пециально организованные занятия(ОД);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ознавательно-игровая деятельность, как самостоятельная , так и организованная воспитателем (дидактические, сюжетно-ролевые игры и т.п.);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кспериментирование.</a:t>
            </a:r>
          </a:p>
          <a:p>
            <a:endParaRPr lang="ru-RU" dirty="0"/>
          </a:p>
        </p:txBody>
      </p:sp>
      <p:pic>
        <p:nvPicPr>
          <p:cNvPr id="2051" name="Picture 3" descr="C:\Users\803648\Desktop\64098cd2ec5101b375b1038c2eb456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7130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(практические, проблемно-поисковые)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556791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ассматривание, сравнение, анализ;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роблемные, поисковые вопросы;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и развивающие игры и упражнения;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южетно-ролевые игры;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ксперименты и опыты;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причинно-следственных связей;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мультимедиа, видео слайдов;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отокопилки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зарисовки, схемы;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картотеки опытов;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онкурсы и викторины.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18</a:t>
            </a:fld>
            <a:endParaRPr lang="ru-RU"/>
          </a:p>
        </p:txBody>
      </p:sp>
      <p:pic>
        <p:nvPicPr>
          <p:cNvPr id="1026" name="Picture 2" descr="C:\Users\803648\Desktop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05" y="4211944"/>
            <a:ext cx="2302527" cy="21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566" y="70647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 работе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2474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Партнерская позиция воспитателя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586410"/>
            <a:ext cx="63367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у ребенка активности, самостоятельности;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умение ребенка принять решение, пробовать делать что-то, не боясь, что получится неправильно;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стремление к достижению цели;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благоприятствует эмоциональному комфорту.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7890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 - всегда равноправный участник дела и, как таковой , связан с другими взаимным уважением.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496926"/>
            <a:ext cx="7920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организуется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модели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личностно-ориентированного взаимодействия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которой ребенок является не объектом обучения, а субъектом 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184" y="26064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Актуальность темы: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быстро меняющейся жизни современному человеку необходимо не только владение знаниями, но и умение добывать их самому, оперировать ими, мыслить самостоятельно и творчески.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рождения ребенок уже является первооткрывателем. В дошкольном возрасте каждый ребенок представляет собой маленького исследователя с радостью и удивлением открывающего для себя незнакомый и удивительный окружающий мир. Но сам ребенок не всегда может найти ответы на интересующие его вопросы.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ребенка к исследовательской деятельности, обучение умениям и навыкам исследовательского поиска , становится важнейшей задачей современного 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803648\Desktop\i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86" y="4149080"/>
            <a:ext cx="30595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09710"/>
            <a:ext cx="7801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познавательно-исследовательской деятельности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88840"/>
            <a:ext cx="676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емократичности(планирование вместе с родителями, педагогами, т.е. прозрачность действий);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подход;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вязь теории с практикой;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инамичности(развитие от простого к сложному);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частия(вовлечение всех участников образовательного процесса во все стадии планирования, реализации и оценки);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епрерывности(начало-результат в большом и малом, чувство связи: ребенок-родители-детский сад);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ндивидуализация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елостность и системность обучающего процесса;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змерение успеха(оценка деятельности).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803648\Desktop\Тема самообр.-ия\экспериментирование 1\0x900_f58a3d27061e3b0025c9711105d891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19077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1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8068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03904"/>
            <a:ext cx="77768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в группе для самостоятельной исследовательской деятельности дошкольников.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знаний детей об окружающем мире в процессе познавательно-исследовательской деятельности.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умений у детей: анализировать, выявлять существенные признаки.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основ целостного видения окружающего мира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коммуникативных навыков, навыков сотрудничества.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в игровой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 разнообразнее детская деятельность, тем успешнее идет разностороннее развитие ребенка , реализуются его потенциальные возможности.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познавательно-исследовательской деятельности дошкольник получает возможность напрямую удовлетворить присущую ему любознательность, упорядочить свои представления о мире.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22</a:t>
            </a:fld>
            <a:endParaRPr lang="ru-RU"/>
          </a:p>
        </p:txBody>
      </p:sp>
      <p:pic>
        <p:nvPicPr>
          <p:cNvPr id="4" name="Picture 2" descr="C:\Users\803648\Desktop\IMG__201704113__095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6" y="2009164"/>
            <a:ext cx="2594464" cy="308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3648\Desktop\IMG__201704113__094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009164"/>
            <a:ext cx="2057757" cy="31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в группе для исследовательской деятельности детей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803648\Desktop\IMG__201704113__094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79" y="3055163"/>
            <a:ext cx="2386250" cy="30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564007"/>
            <a:ext cx="452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98157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Мини-лаборатория «Почемучки»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803648\Desktop\scien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42" y="5207844"/>
            <a:ext cx="2718870" cy="15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2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599" y="667288"/>
            <a:ext cx="741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050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позиция ребенка закладывается в семье. Для развития познавательно-исследовательской деятельности  детей и поддержания интереса  к экспериментальной деятельности привлекаются к сотрудничеству  родители . Так как именно через деятельность человек воздействует на окружающий мир.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708920"/>
            <a:ext cx="5143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информация( тематические консультации, памятки, папки-передвижки, фотовыставки, родительский уголок);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проектной деятельности,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сборе природного материала,  выращивание растений для уголка природы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23</a:t>
            </a:fld>
            <a:endParaRPr lang="ru-RU"/>
          </a:p>
        </p:txBody>
      </p:sp>
      <p:pic>
        <p:nvPicPr>
          <p:cNvPr id="2050" name="Picture 2" descr="C:\Users\803648\Desktop\i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57" y="3971125"/>
            <a:ext cx="3123654" cy="22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7500" y="675303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564" y="1184324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анализировать, сравнивать, выделять главное, решать проблему, умение давать адекватную самооценку, быть ответственным, уметь творить и сотрудничать 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 чем ребенку необходимо войти  в этот  мир. И задача каждого педагога так построить процесс воспитания, обучения, развития, чтобы помочь раскрыться духовным силам ребенка, его внутреннему миру.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Исследовательская деятельность детей может стать одним из условий развития детской любознательности, а в конечном итоге познавательных интересов ребенка.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803648\Desktop\main_zagruzhennoe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52028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2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8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43377"/>
            <a:ext cx="81729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Цель</a:t>
            </a:r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условия для развития познавательно-исследовательской деятельности дошкольников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интеллектуально-личностного, творческого потенциала каждого ребенка. Объединить усилия педагогов и родителей для развития познавательно-исследовательской деятельности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 descr="C:\Users\803648\Desktop\img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2656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5847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  <a:endParaRPr lang="ru-RU" sz="2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методики, технологии по познавательно-исследовательской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поддержания исследовательской активности 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у детей инициативу, сообразительность, пытливость, самостоятельность, потребность активно мыслить, преодолевать трудности при решении разнообразных умственных задач;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детей в процессе экспериментирования: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умение сравнивать, анализировать, обобщать, развивать познавательный интерес детей в процессе экспериментирования, установление причинно-следственной зависимости, умение делать выводы;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зрительную и слуховую чувствительность.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9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ru-RU" sz="2800" b="1" dirty="0" smtClean="0"/>
          </a:p>
          <a:p>
            <a:pPr lvl="0"/>
            <a:endParaRPr lang="ru-RU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 и фольклора,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различного материала,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и элементарный быто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труд.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81119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Условия реализации через разные виды ДД</a:t>
            </a:r>
            <a:endParaRPr lang="ru-RU" sz="2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5329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образования - это не знания, 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действия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 Спенсер</a:t>
            </a:r>
          </a:p>
        </p:txBody>
      </p:sp>
      <p:pic>
        <p:nvPicPr>
          <p:cNvPr id="7171" name="Picture 3" descr="C:\Users\803648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1410"/>
            <a:ext cx="2376264" cy="33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556792"/>
            <a:ext cx="4500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пассивного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 знаний ребенок становится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образовательной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становится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детской деятельности – познавательно- исследовательской, коммуникативной, трудовой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767" y="1412775"/>
            <a:ext cx="8168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сследование, изучение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окружающего мира;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ним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активные методы обучения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подход» в педагогике)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 я забуду,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Покажи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 я запомню,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Дай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– и 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пойму»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китайская пословица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803648\Desktop\0x900_f58a3d27061e3b0025c9711105d891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077072"/>
            <a:ext cx="246037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5069" y="889555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Пути работы</a:t>
            </a:r>
            <a:endParaRPr lang="ru-RU" sz="2800" b="1" i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65" y="596022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3203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развитию, как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потребности, так и творческой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самостоятельному поиску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открытию и усвоению нового;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усваивать знания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уровня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приобретать опыт;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кругозора , любознательности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активность.</a:t>
            </a:r>
          </a:p>
          <a:p>
            <a:endParaRPr lang="ru-RU" dirty="0"/>
          </a:p>
        </p:txBody>
      </p:sp>
      <p:pic>
        <p:nvPicPr>
          <p:cNvPr id="1026" name="Picture 2" descr="C:\Users\803648\Desktop\nedelya-nauki-dlya-detey-41020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3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803648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0" y="0"/>
            <a:ext cx="9165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76470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детской исследовательской деятельности           являются опыты(эксперименты)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71287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как на занятиях (как часть ОД), так и в совместной деятельности с детьми в режимных моментах.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идет по трем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рукотворный мир.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803648\Desktop\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66429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7BC-0160-491D-8177-521C4148D2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17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1288</Words>
  <Application>Microsoft Office PowerPoint</Application>
  <PresentationFormat>Экран (4:3)</PresentationFormat>
  <Paragraphs>188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User</cp:lastModifiedBy>
  <cp:revision>132</cp:revision>
  <dcterms:created xsi:type="dcterms:W3CDTF">2017-03-04T05:53:04Z</dcterms:created>
  <dcterms:modified xsi:type="dcterms:W3CDTF">2022-05-13T15:28:01Z</dcterms:modified>
</cp:coreProperties>
</file>