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0" r:id="rId3"/>
    <p:sldId id="279" r:id="rId4"/>
    <p:sldId id="278" r:id="rId5"/>
    <p:sldId id="281" r:id="rId6"/>
    <p:sldId id="282" r:id="rId7"/>
    <p:sldId id="268" r:id="rId8"/>
    <p:sldId id="267" r:id="rId9"/>
    <p:sldId id="288" r:id="rId10"/>
    <p:sldId id="283" r:id="rId11"/>
    <p:sldId id="284" r:id="rId12"/>
    <p:sldId id="285" r:id="rId13"/>
    <p:sldId id="287" r:id="rId14"/>
    <p:sldId id="291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B020-55EF-49C3-9577-B82C32BE625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8F21-C256-4516-B577-BF2D79F5E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B020-55EF-49C3-9577-B82C32BE625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8F21-C256-4516-B577-BF2D79F5E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B020-55EF-49C3-9577-B82C32BE625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8F21-C256-4516-B577-BF2D79F5E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B020-55EF-49C3-9577-B82C32BE625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8F21-C256-4516-B577-BF2D79F5E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B020-55EF-49C3-9577-B82C32BE625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8F21-C256-4516-B577-BF2D79F5E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B020-55EF-49C3-9577-B82C32BE625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8F21-C256-4516-B577-BF2D79F5E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B020-55EF-49C3-9577-B82C32BE625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8F21-C256-4516-B577-BF2D79F5E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B020-55EF-49C3-9577-B82C32BE625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8F21-C256-4516-B577-BF2D79F5E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B020-55EF-49C3-9577-B82C32BE625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8F21-C256-4516-B577-BF2D79F5E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B020-55EF-49C3-9577-B82C32BE625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8F21-C256-4516-B577-BF2D79F5E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B020-55EF-49C3-9577-B82C32BE625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8F21-C256-4516-B577-BF2D79F5E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EB020-55EF-49C3-9577-B82C32BE625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18F21-C256-4516-B577-BF2D79F5E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48;&#1090;&#1072;&#1083;&#1100;&#1103;&#1085;&#1089;&#1082;&#1080;&#1081;_&#1103;&#1079;&#1099;&#1082;" TargetMode="External"/><Relationship Id="rId7" Type="http://schemas.openxmlformats.org/officeDocument/2006/relationships/hyperlink" Target="http://ru.wikipedia.org/wiki/&#1052;&#1091;&#1079;&#1099;&#1082;&#1072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&#1050;&#1086;&#1084;&#1087;&#1086;&#1079;&#1080;&#1094;&#1080;&#1103;_(&#1084;&#1091;&#1079;&#1099;&#1082;&#1072;&#1083;&#1100;&#1085;&#1072;&#1103;)" TargetMode="External"/><Relationship Id="rId5" Type="http://schemas.openxmlformats.org/officeDocument/2006/relationships/hyperlink" Target="http://ru.wikipedia.org/wiki/&#1048;&#1089;&#1090;&#1086;&#1088;&#1080;&#1103;" TargetMode="External"/><Relationship Id="rId4" Type="http://schemas.openxmlformats.org/officeDocument/2006/relationships/hyperlink" Target="http://ru.wikipedia.org/wiki/&#1051;&#1072;&#1090;&#1080;&#1085;&#1089;&#1082;&#1080;&#1081;_&#1103;&#1079;&#1099;&#1082;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700752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«Детский сад № 155»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«Развитие музыкально-ритмического и танцевального творчества у детей раннего и младшего дошкольного возраста средствами игровой хореографии»</a:t>
            </a: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 Богданова Мария Владимировна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Декабрь, 2019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8377" y="1"/>
            <a:ext cx="9700752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Методические приёмы,</a:t>
            </a:r>
            <a:b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побуждающие к творчеству: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Последовательность в применении методических приёмов.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Постепенный переход от конкретных указаний к практическим советам.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Повторение движений.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Учимся, играя.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Доступность программного материала.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Учёт возрастных особенностей.</a:t>
            </a:r>
          </a:p>
          <a:p>
            <a:pPr marL="514350" indent="-51435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8377" y="1"/>
            <a:ext cx="9700752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Советы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1044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1.Сначала покажите детям упражнение и объясните, как его делать, также  выполните упражнение вместе с ними.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2.Произнесите текст песенки вслух. Пусть дети слушают, запоминают,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произносят и выполняют соответствующие движения. Если в тексте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встречаются слова или выражения непонятные детям, объясните их.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3.Если дети поначалу делают, что-то не правильно, «не замечайте это» –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обращайте внимание на то, что у них получается. Радуйтесь каждому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успеху. Рассказывайте при ребенке о его достижениях другим, а также его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родителям.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4.Никогда не принуждайте ребенка к танцу, к участию в игре.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5.Изучая и осваивая упражнения и танцевальные движения, выбирайте из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них те, которые больше всего нравятся детям. Постепенно меняйте их.</a:t>
            </a:r>
          </a:p>
          <a:p>
            <a:pPr marL="514350" indent="-51435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8377" y="1"/>
            <a:ext cx="9700752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Основные функции  игры в хореографической деятельности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обеспечение гармоничного физического развития;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поощрение развития воображения;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стимулирование к переживанию состояния «мышечной радости»;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удовольствие творческого самовыражения, самоутверждения и самореализации детей.</a:t>
            </a:r>
          </a:p>
          <a:p>
            <a:pPr marL="514350" indent="-51435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739487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  <a:latin typeface="Ampir Deco" pitchFamily="2" charset="0"/>
              </a:rPr>
              <a:t>Давайте, поиграем!</a:t>
            </a:r>
            <a:endParaRPr lang="ru-RU" dirty="0">
              <a:solidFill>
                <a:srgbClr val="006600"/>
              </a:solidFill>
              <a:latin typeface="Ampir Deco" pitchFamily="2" charset="0"/>
            </a:endParaRPr>
          </a:p>
        </p:txBody>
      </p:sp>
      <p:pic>
        <p:nvPicPr>
          <p:cNvPr id="5123" name="Picture 3" descr="C:\Users\OldNew155\Desktop\c77510f01a841d5a3fe0f67a25badced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675" y="1624806"/>
            <a:ext cx="6724650" cy="447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19" y="-171400"/>
            <a:ext cx="9700752" cy="7029400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548680"/>
            <a:ext cx="8939336" cy="6120680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43275" algn="l"/>
              </a:tabLst>
            </a:pP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Фигура №1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43275" algn="l"/>
              </a:tabLst>
            </a:pP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1-8 такты </a:t>
            </a:r>
            <a:r>
              <a:rPr lang="ru-RU" sz="1700" b="1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идут по кругу, взявшись за руки.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43275" algn="l"/>
              </a:tabLst>
            </a:pP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Фигура №2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43275" algn="l"/>
              </a:tabLst>
            </a:pP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1-8 такты </a:t>
            </a:r>
            <a:r>
              <a:rPr lang="ru-RU" sz="1700" b="1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повороты в паре в одну сторону, потом в другую.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43275" algn="l"/>
              </a:tabLst>
            </a:pP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Фигура №3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43275" algn="l"/>
              </a:tabLst>
            </a:pP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1-16 такты </a:t>
            </a:r>
            <a:r>
              <a:rPr lang="ru-RU" sz="1700" b="1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девочки стоят на месте и хлопают в ладоши, мальчики выполняют комбинацию. Правую ногу поставить на пятку, потом на носок, подводя стопу к согнутой в колене опорной ноге. Повторить 2 раза и выполнить с левой ноги 2 раза. Выполнить присядку с выносом правой ноги на пятку, руки открыть во </a:t>
            </a:r>
            <a:r>
              <a:rPr lang="en-US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</a:t>
            </a:r>
            <a:r>
              <a:rPr lang="ru-RU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позицию, сделать притоп и закрыть руки на пояс. Выполнить присядку с левой ноги.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43275" algn="l"/>
              </a:tabLst>
            </a:pP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Фигура №4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43275" algn="l"/>
              </a:tabLst>
            </a:pP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1-8 </a:t>
            </a:r>
            <a:r>
              <a:rPr lang="ru-RU" sz="1700" b="1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такты - </a:t>
            </a:r>
            <a:r>
              <a:rPr lang="ru-RU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идут по кругу, взявшись за руки.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43275" algn="l"/>
              </a:tabLst>
            </a:pP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Фигура №5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43275" algn="l"/>
              </a:tabLst>
            </a:pP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1-8 такты - </a:t>
            </a:r>
            <a:r>
              <a:rPr lang="ru-RU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повороты в паре в одну сторону, потом в другую.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43275" algn="l"/>
              </a:tabLst>
            </a:pP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Фигура №6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43275" algn="l"/>
              </a:tabLst>
            </a:pP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1-16 такты </a:t>
            </a:r>
            <a:r>
              <a:rPr lang="ru-RU" sz="1700" b="1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мальчики стоят на месте и топают, сначала правой ногой, потом левой. Девочки выполняют комбинацию. На подскоке вынести правую ногу вперед на носок, пауза, затем левую ногу, потом выполнить 4 раза подряд без паузы. Подскоками повернуться вокруг себя вправо и сделать притоп. Выполнить поворот влево на подскоках и притоп.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43275" algn="l"/>
              </a:tabLst>
            </a:pP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Фигура №7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43275" algn="l"/>
              </a:tabLst>
            </a:pP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1-8 такты - </a:t>
            </a:r>
            <a:r>
              <a:rPr lang="ru-RU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идут по кругу, взявшись за руки.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43275" algn="l"/>
              </a:tabLst>
            </a:pP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Фигура №8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43275" algn="l"/>
              </a:tabLst>
            </a:pPr>
            <a:r>
              <a:rPr lang="ru-RU" sz="17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1-8 такты - </a:t>
            </a:r>
            <a:r>
              <a:rPr lang="ru-RU" sz="17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повороты в паре в одну сторону, потом в другую.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17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939336" cy="8914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ПРИМЕР </a:t>
            </a:r>
            <a:r>
              <a:rPr lang="ru-RU" sz="2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ТАНЦА ПО СХЕМЕ </a:t>
            </a:r>
            <a:r>
              <a:rPr lang="ru-RU" sz="2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«Веселая полька»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latin typeface="Arial" pitchFamily="34" charset="0"/>
                <a:cs typeface="Arial" pitchFamily="34" charset="0"/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797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8375" y="1"/>
            <a:ext cx="9746919" cy="6890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8377" y="1"/>
            <a:ext cx="9700752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состоит в том, что развитие танцевального и музыкально – ритмического творчества средствами игровой хореографии является наиболее естественным и важным способом самовыражения художественной личности ребенка.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8377" y="1"/>
            <a:ext cx="9700752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Новизна опыта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занятия проводятся в виде сюжетно-ролевой или тематической игры, состоящей из взаимосвязанных игровых ситуаций, заданий, упражнений, игр, подобранных таким образом, чтобы содействовать решению оздоровительных и развивающих задач.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8377" y="1"/>
            <a:ext cx="9700752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Цель игровой хореографии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ввести ребенка в мир музыкального действия, развить воображение, пробудить творческую фантазию через движение и танец.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8377" y="1"/>
            <a:ext cx="9700752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научить детей согласовывать движения с характером музыки, с наиболее яркими средствами музыкальной выразительности: ритмично и выразительно двигаться, играть в музыкальные игры, водить хороводы, исполнять пляски;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 детей чувство ритма, выражающееся в том, что дети чувствуют в музыке ритмическую выразительность, откликаются на нее и передают ее в движении;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художественно-творческие способности, которые у детей старшего дошкольного возраста проявляются в своеобразном индивидуальном выражении игрового образа, придумывании, комбинировании танцевальных движений, построении хороводов, использовании этих знаний в самостоятельной деятельности.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8377" y="1"/>
            <a:ext cx="9700752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Методы при обучении детей музыкально-ритмическим движениям: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39"/>
          </a:xfrm>
        </p:spPr>
        <p:txBody>
          <a:bodyPr>
            <a:normAutofit fontScale="925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наглядно-слуховой 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(выразительное исполнение музыки)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наглядно-двигательный, наглядно-зрительный 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(показ игр, плясок, отдельных ритмических упражнений, комбинаций)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словесный 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(указания, пояснения в ходе выполнения движений)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практический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(различные упражнения: многократные повторения, варьирование знакомого материала; умение воспринимать и передавать образ, продиктованный песней или музыкой).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8375" y="0"/>
            <a:ext cx="970075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Импровизация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Импровизация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итал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improvisazione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лат.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improvisus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неожиданный, внезапный) —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исторически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наиболее древний тип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музицирования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при котором процесс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сочинения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музыки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происходит непосредственно во время её исполнения.                                                     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ru.wikipedia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70075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Georgia" pitchFamily="18" charset="0"/>
              </a:rPr>
              <a:t>Играй – </a:t>
            </a:r>
            <a:r>
              <a:rPr lang="ru-RU" sz="3600" dirty="0">
                <a:solidFill>
                  <a:srgbClr val="006600"/>
                </a:solidFill>
                <a:latin typeface="Georgia" pitchFamily="18" charset="0"/>
              </a:rPr>
              <a:t>т</a:t>
            </a:r>
            <a:r>
              <a:rPr lang="ru-RU" sz="3600" dirty="0" smtClean="0">
                <a:solidFill>
                  <a:srgbClr val="006600"/>
                </a:solidFill>
                <a:latin typeface="Georgia" pitchFamily="18" charset="0"/>
              </a:rPr>
              <a:t>анцуя, танцуй - играя</a:t>
            </a:r>
            <a:r>
              <a:rPr lang="ru-RU" sz="3600" dirty="0" smtClean="0">
                <a:solidFill>
                  <a:srgbClr val="006600"/>
                </a:solidFill>
                <a:latin typeface="Georgia" pitchFamily="18" charset="0"/>
              </a:rPr>
              <a:t>!</a:t>
            </a:r>
            <a:endParaRPr lang="ru-RU" sz="3600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1027" name="Picture 3" descr="C:\Users\OldNew155\Desktop\Мастер-класс 20.12.2019\DSC_79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038600" cy="2271713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6792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77072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77072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8375" y="0"/>
            <a:ext cx="970075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Georgia" pitchFamily="18" charset="0"/>
              </a:rPr>
              <a:t>Играй – танцуя, танцуй - играя</a:t>
            </a:r>
            <a:r>
              <a:rPr lang="ru-RU" sz="3600" dirty="0" smtClean="0">
                <a:solidFill>
                  <a:srgbClr val="006600"/>
                </a:solidFill>
                <a:latin typeface="Georgia" pitchFamily="18" charset="0"/>
              </a:rPr>
              <a:t>!</a:t>
            </a:r>
            <a:endParaRPr lang="ru-RU" sz="3600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84784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005064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576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Ampir Deco</vt:lpstr>
      <vt:lpstr>Arial</vt:lpstr>
      <vt:lpstr>Calibri</vt:lpstr>
      <vt:lpstr>Georgia</vt:lpstr>
      <vt:lpstr>Times New Roman</vt:lpstr>
      <vt:lpstr>Тема Office</vt:lpstr>
      <vt:lpstr>Муниципальное дошкольное образовательное учреждение «Детский сад № 155»</vt:lpstr>
      <vt:lpstr>Актуальность</vt:lpstr>
      <vt:lpstr>Новизна опыта</vt:lpstr>
      <vt:lpstr>Цель игровой хореографии</vt:lpstr>
      <vt:lpstr>Задачи</vt:lpstr>
      <vt:lpstr>Методы при обучении детей музыкально-ритмическим движениям:</vt:lpstr>
      <vt:lpstr>Импровизация</vt:lpstr>
      <vt:lpstr>Играй – танцуя, танцуй - играя!</vt:lpstr>
      <vt:lpstr>Играй – танцуя, танцуй - играя!</vt:lpstr>
      <vt:lpstr>Методические приёмы,  побуждающие к творчеству:</vt:lpstr>
      <vt:lpstr>Советы</vt:lpstr>
      <vt:lpstr>Вывод</vt:lpstr>
      <vt:lpstr>Давайте, поиграем!</vt:lpstr>
      <vt:lpstr> ПРИМЕР ТАНЦА ПО СХЕМЕ  «Веселая полька»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портфолио музыкального руководителя Борзуновой Марины Юрьевны</dc:title>
  <dc:creator>Пользователь</dc:creator>
  <cp:lastModifiedBy>Мария</cp:lastModifiedBy>
  <cp:revision>81</cp:revision>
  <dcterms:created xsi:type="dcterms:W3CDTF">2017-10-07T01:28:17Z</dcterms:created>
  <dcterms:modified xsi:type="dcterms:W3CDTF">2019-12-21T17:31:32Z</dcterms:modified>
</cp:coreProperties>
</file>